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9" r:id="rId5"/>
    <p:sldId id="264" r:id="rId6"/>
    <p:sldId id="268" r:id="rId7"/>
    <p:sldId id="274" r:id="rId8"/>
    <p:sldId id="265" r:id="rId9"/>
    <p:sldId id="263" r:id="rId10"/>
    <p:sldId id="266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815C55"/>
    <a:srgbClr val="C6247A"/>
    <a:srgbClr val="C52378"/>
    <a:srgbClr val="98124D"/>
    <a:srgbClr val="853E5B"/>
    <a:srgbClr val="F94900"/>
    <a:srgbClr val="613125"/>
    <a:srgbClr val="AC187B"/>
    <a:srgbClr val="54293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5" d="100"/>
          <a:sy n="65" d="100"/>
        </p:scale>
        <p:origin x="-12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56860" y="1068918"/>
            <a:ext cx="6734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600" b="1" dirty="0">
              <a:ln w="0">
                <a:noFill/>
              </a:ln>
              <a:solidFill>
                <a:srgbClr val="815C55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4572" y="4572000"/>
            <a:ext cx="8254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Методист МКОУ ДО ДДТ 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ст. Старолеушковская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Семка</a:t>
            </a:r>
            <a:r>
              <a:rPr lang="ru-RU" sz="20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Е.И.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2019г</a:t>
            </a:r>
            <a:r>
              <a:rPr lang="ru-RU" sz="24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.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D:\Загрузки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9230" y="958011"/>
            <a:ext cx="2825086" cy="23856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023" y="464024"/>
            <a:ext cx="84889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0">
                  <a:noFill/>
                </a:ln>
                <a:solidFill>
                  <a:srgbClr val="0033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МКОУ ДО ДДТ ст. </a:t>
            </a:r>
            <a:r>
              <a:rPr lang="ru-RU" sz="2800" b="1" dirty="0" err="1" smtClean="0">
                <a:ln w="19050">
                  <a:noFill/>
                </a:ln>
                <a:solidFill>
                  <a:srgbClr val="0033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Старолеушковкая</a:t>
            </a:r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 w="19050">
                  <a:noFill/>
                </a:ln>
                <a:solidFill>
                  <a:srgbClr val="0033CC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Тема: «Методико-педагогический процесс подготовки к конкурсу «Сердце отдаю детям».</a:t>
            </a:r>
            <a:endParaRPr lang="ru-RU" sz="2800" b="1" dirty="0">
              <a:ln w="19050">
                <a:noFill/>
              </a:ln>
              <a:solidFill>
                <a:srgbClr val="0033CC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68990" y="1084857"/>
            <a:ext cx="46796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советы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8143" y="1974521"/>
            <a:ext cx="60910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 Цель и условия выполнения конкурсного задания.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«Что" представлять и "как" представлять.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Основная часть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самопрезентации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изложение (показ) педагогических идей, взглядов, убеждений.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Оформление информационного блока. 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Общая культура конкурсанта.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50627" y="232012"/>
            <a:ext cx="80385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по подготовке к выполнению задания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«Мое педагогическое послание"</a:t>
            </a:r>
            <a:endParaRPr lang="ru-RU" sz="24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Загрузки\Без названия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3032" y="1320279"/>
            <a:ext cx="2350055" cy="2361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2889" y="1284379"/>
            <a:ext cx="4778479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Шаг первый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определить цель - заранее запланированный конечный результат (то,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чего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надо достичь).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Второй шаг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отобрать содержание материала, т.е. определить его объем и сложность в соответствии с поставленной целью и возможностями обучающихся.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Третий шаг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выбрать наиболее эффективное сочетание приемов и методов в соответствии с поставленными целью, задачами и содержанием материала.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Шаг четвертый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управление деятельностью обучающихся (участников) со стороны педагога.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Шаг пятый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педагог на занятии работает с целым учебным коллективом и с каждым ребенком в отдельности.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Шестой шаг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организационный - оснащение занятия разнообразными средствами. </a:t>
            </a: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D:\Загрузки\Без назван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6619" y="3170903"/>
            <a:ext cx="3036186" cy="264372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23331" y="341195"/>
            <a:ext cx="78338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Рекомендации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подготовке и проведению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открытого занятия для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 .</a:t>
            </a: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3393" y="0"/>
            <a:ext cx="790513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каждого конкурса есть свои плюсы и минусы.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Положительные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стороны  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развитие творческого потенциала, приобщение к исследовательской деятельности;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внедрение новых педагогических технологий в муниципальную сферу образования;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демонстрация своего профессионального кредо, применения приобретенного опыта в своей педагогической деятельности как в процессе обучения и воспитания, так и для дальнейшего повышения профессионального мастерства;</a:t>
            </a:r>
          </a:p>
          <a:p>
            <a:pPr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способностей, установление новых связей, развитие профессионального общения в педагогическом сообществе, внедрение новых педагогических технологий в сферу образования. </a:t>
            </a:r>
          </a:p>
          <a:p>
            <a:pPr>
              <a:buFont typeface="Arial" pitchFamily="34" charset="0"/>
              <a:buNone/>
              <a:defRPr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Отрицательные стороны: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проблемы в организации трудового дня, т.к. не хватает времени;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стрессовость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напряженность ситуации, которая может принести не только признание и успех, но и неудачу.</a:t>
            </a:r>
          </a:p>
          <a:p>
            <a:pPr>
              <a:buFont typeface="Wingdings" pitchFamily="2" charset="2"/>
              <a:buChar char="v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dirty="0" smtClean="0"/>
          </a:p>
          <a:p>
            <a:pPr>
              <a:defRPr/>
            </a:pPr>
            <a:endParaRPr lang="ru-RU" sz="1600" dirty="0" smtClean="0"/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60090" y="2418313"/>
            <a:ext cx="71529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5843" y="292710"/>
            <a:ext cx="73040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ru-RU" sz="2400" b="1" dirty="0" smtClean="0"/>
              <a:t>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считают, что если педагог пошел на конкурс, то он сам должен потрудиться над своими материалами. 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D:\Загрузки\Без назван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0687" y="2101754"/>
            <a:ext cx="5802719" cy="37258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5842" y="1224116"/>
            <a:ext cx="762954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Главная задача при подготовке педагога к выходу на конкурс - нацелить его не на конкурс-соревнование, а на конкурс-фестиваль профессионального мастерства.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чего начинается работа по подготовке к участию в конкурсе «Сердце отдаю детям»? </a:t>
            </a:r>
          </a:p>
          <a:p>
            <a:pPr marL="514350" indent="-514350" algn="ctr">
              <a:buFont typeface="Wingdings" pitchFamily="2" charset="2"/>
              <a:buChar char="v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romanUcPeriod"/>
            </a:pP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559344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91569" y="477672"/>
            <a:ext cx="7888197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(заочный)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1.Видеоматериал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Визитная карточка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71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Презентация  программно-методического комплекта реализуемой дополнительной общеобразовательной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программы.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474542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14400" y="-7364"/>
            <a:ext cx="8011235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050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9050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905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по подготовке к представлению (защите)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образовательной программы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</a:p>
          <a:p>
            <a:pPr indent="190500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1905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Представляемая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программа должна  отвечать требованиям, которые предъявляются к образовательным программам системы дополнительного образования детей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190500" fontAlgn="base">
              <a:spcBef>
                <a:spcPct val="0"/>
              </a:spcBef>
              <a:spcAft>
                <a:spcPct val="0"/>
              </a:spcAft>
            </a:pPr>
            <a:endParaRPr lang="ru-RU" sz="24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indent="1905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Представление (защита) - это краткая аннотация к программе с использованием наглядных средств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190500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Загрузки\Без назван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9539" y="5132439"/>
            <a:ext cx="2143125" cy="1406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0877" y="327546"/>
            <a:ext cx="7722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Примерный план представления (защиты) программы: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дать четкое объяснение необходимости создания программы, ее актуальности и новизны для решения социально-педагогических проблем.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(т.к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программа модифицированная, необходимо обосновать изменения, внесенные конкурсантом в программу, взятую за исходную основу);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раскрыть цель и задачи (кратко и обоснованно), реализуемые в программе и отражающие ожидаемые результаты обучающихся за период действия программы;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дать характеристику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которым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адресова-на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программа (возрастную группу и особенности ее развития, наличие базовой подготовки);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3395" y="1"/>
            <a:ext cx="787035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обосновать подбор содержания и последовательность изложения материала;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охарактеризовать приемы и методы;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обосновать предусмотренные программой формы организации занятий и их эффективность в достижении поставленной цели;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раскрыть способы определения образовательных результатов по данной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дать краткий комментарий к списку литературы, используемой для составления программы, что позволит увидеть научно-методическую основу ее построения, понять широту профессиональных и общекультурных интересов педагога, его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привержен-ность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тому или иному направлению в педагогике,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методике.</a:t>
            </a: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05469" y="775968"/>
            <a:ext cx="42924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материалов «визитной карточки»: съемка,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монтирование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оформление, консультации.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D:\Загрузки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8906">
            <a:off x="5003848" y="2532074"/>
            <a:ext cx="3444599" cy="33430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94619" y="586854"/>
            <a:ext cx="722605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(очный)</a:t>
            </a: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33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lvl="0" indent="-5143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«Мое педагогическое послание»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(Мое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педагогическое кредо).</a:t>
            </a:r>
          </a:p>
          <a:p>
            <a:pPr marL="514350" lvl="0" indent="-514350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Презентация программно-  методического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комплекта реализуемой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программы (защита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программы).</a:t>
            </a:r>
          </a:p>
          <a:p>
            <a:pPr lvl="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Открытое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занятие.</a:t>
            </a:r>
          </a:p>
          <a:p>
            <a:pPr marL="0" marR="0" lvl="0" indent="190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802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356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Анна</cp:lastModifiedBy>
  <cp:revision>123</cp:revision>
  <dcterms:created xsi:type="dcterms:W3CDTF">2013-11-19T05:52:05Z</dcterms:created>
  <dcterms:modified xsi:type="dcterms:W3CDTF">2019-10-14T12:35:25Z</dcterms:modified>
</cp:coreProperties>
</file>